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itomec.ru/i/Tessa/5275/246613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Постэмбриональное развитие организмов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Автор: Давлетова С. П.</a:t>
            </a:r>
          </a:p>
          <a:p>
            <a:r>
              <a:rPr lang="ru-RU" dirty="0" smtClean="0"/>
              <a:t>учитель биологии и химии</a:t>
            </a:r>
          </a:p>
          <a:p>
            <a:r>
              <a:rPr lang="ru-RU" dirty="0" smtClean="0"/>
              <a:t>МОБУ </a:t>
            </a:r>
            <a:r>
              <a:rPr lang="ru-RU" smtClean="0"/>
              <a:t>«Угольная СОШ»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Постэмбриональное развитие –</a:t>
            </a:r>
            <a:br>
              <a:rPr lang="ru-RU" dirty="0" smtClean="0"/>
            </a:br>
            <a:r>
              <a:rPr lang="ru-RU" dirty="0" smtClean="0"/>
              <a:t>развитие организмов от момента рождения или выведения из яйцевых оболочек до смерти </a:t>
            </a:r>
            <a:endParaRPr lang="ru-RU" dirty="0"/>
          </a:p>
        </p:txBody>
      </p:sp>
      <p:pic>
        <p:nvPicPr>
          <p:cNvPr id="4" name="Picture 8" descr="Картинка 18 из 107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271464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ebio.ru/images/10040407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500438"/>
            <a:ext cx="2857520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Постэмбриональное развитие: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Прямое                            Непрямое                                                                        (без метаморфоза)       (с метаморфозом)</a:t>
            </a:r>
          </a:p>
          <a:p>
            <a:endParaRPr lang="ru-RU" dirty="0" smtClean="0"/>
          </a:p>
          <a:p>
            <a:r>
              <a:rPr lang="ru-RU" dirty="0" smtClean="0"/>
              <a:t>                                   </a:t>
            </a:r>
            <a:endParaRPr lang="ru-RU" dirty="0"/>
          </a:p>
        </p:txBody>
      </p:sp>
      <p:pic>
        <p:nvPicPr>
          <p:cNvPr id="4" name="Picture 10" descr="i?id=55455909-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143248"/>
            <a:ext cx="23812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Лягушка-бы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143248"/>
            <a:ext cx="3429024" cy="2643206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постэмбрионального развития организма </a:t>
            </a:r>
            <a:endParaRPr lang="ru-RU" dirty="0"/>
          </a:p>
        </p:txBody>
      </p:sp>
      <p:pic>
        <p:nvPicPr>
          <p:cNvPr id="4" name="Содержимое 3" descr="http://festival.1september.ru/articles/570181/img1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7000924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Развитие насекомых с неполным превращением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Отсутствует стадия куколки в развитии. К ним относятся саранча, тараканы, клопы и т. </a:t>
            </a:r>
            <a:r>
              <a:rPr lang="ru-RU" dirty="0" err="1" smtClean="0"/>
              <a:t>д</a:t>
            </a:r>
            <a:endParaRPr lang="ru-RU" dirty="0" smtClean="0"/>
          </a:p>
          <a:p>
            <a:r>
              <a:rPr lang="ru-RU" dirty="0" smtClean="0"/>
              <a:t>                                        </a:t>
            </a:r>
            <a:endParaRPr lang="ru-RU" dirty="0"/>
          </a:p>
        </p:txBody>
      </p:sp>
      <p:pic>
        <p:nvPicPr>
          <p:cNvPr id="4" name="Picture 4" descr="list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14686"/>
            <a:ext cx="2928958" cy="3000396"/>
          </a:xfrm>
          <a:prstGeom prst="rect">
            <a:avLst/>
          </a:prstGeom>
          <a:noFill/>
        </p:spPr>
      </p:pic>
      <p:pic>
        <p:nvPicPr>
          <p:cNvPr id="5" name="Picture 8" descr="img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071810"/>
            <a:ext cx="378621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Развитие насекомых с полным превращением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Организм проходит в своём развитии стадии: яйцо, личинка, куколка, взрослое насекомое.</a:t>
            </a:r>
          </a:p>
          <a:p>
            <a:endParaRPr lang="ru-RU" dirty="0"/>
          </a:p>
        </p:txBody>
      </p:sp>
      <p:pic>
        <p:nvPicPr>
          <p:cNvPr id="4" name="Picture 7" descr="Bio150_0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214686"/>
            <a:ext cx="3214709" cy="3200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Яйц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28992" y="3571876"/>
            <a:ext cx="928694" cy="1071570"/>
          </a:xfrm>
          <a:prstGeom prst="rect">
            <a:avLst/>
          </a:prstGeom>
          <a:noFill/>
        </p:spPr>
      </p:pic>
      <p:pic>
        <p:nvPicPr>
          <p:cNvPr id="6" name="Picture 11" descr="капустная белянка гусениц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4876" y="3643314"/>
            <a:ext cx="1071570" cy="928694"/>
          </a:xfrm>
          <a:prstGeom prst="rect">
            <a:avLst/>
          </a:prstGeom>
        </p:spPr>
      </p:pic>
      <p:pic>
        <p:nvPicPr>
          <p:cNvPr id="7" name="Picture 12" descr="Капустная белянка куколк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15140" y="3143248"/>
            <a:ext cx="1500198" cy="1357322"/>
          </a:xfrm>
          <a:prstGeom prst="rect">
            <a:avLst/>
          </a:prstGeom>
        </p:spPr>
      </p:pic>
      <p:pic>
        <p:nvPicPr>
          <p:cNvPr id="8" name="Picture 13" descr="Капустная белянка самец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15074" y="4643446"/>
            <a:ext cx="2166926" cy="1681154"/>
          </a:xfrm>
          <a:prstGeom prst="rect">
            <a:avLst/>
          </a:prstGeom>
        </p:spPr>
      </p:pic>
      <p:pic>
        <p:nvPicPr>
          <p:cNvPr id="9" name="Picture 13" descr="Капустная белянка самец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724525" y="4643446"/>
            <a:ext cx="2657475" cy="1681154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 flipH="1">
            <a:off x="6929452" y="4572008"/>
            <a:ext cx="142877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286248" y="4143380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000760" y="4000504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71</TotalTime>
  <Words>86</Words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Постэмбриональное развитие организмов</vt:lpstr>
      <vt:lpstr>Постэмбриональное развитие – развитие организмов от момента рождения или выведения из яйцевых оболочек до смерти </vt:lpstr>
      <vt:lpstr>Постэмбриональное развитие:</vt:lpstr>
      <vt:lpstr>Этапы постэмбрионального развития организма </vt:lpstr>
      <vt:lpstr>Развитие насекомых с неполным превращением </vt:lpstr>
      <vt:lpstr>Развитие насекомых с полным превращением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Постэмбриональное развитие организмов</dc:title>
  <dc:creator>Дом</dc:creator>
  <cp:lastModifiedBy>Дом</cp:lastModifiedBy>
  <cp:revision>15</cp:revision>
  <dcterms:created xsi:type="dcterms:W3CDTF">2017-01-30T15:18:51Z</dcterms:created>
  <dcterms:modified xsi:type="dcterms:W3CDTF">2017-01-30T16:42:16Z</dcterms:modified>
</cp:coreProperties>
</file>